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Amatic SC"/>
      <p:regular r:id="rId11"/>
      <p:bold r:id="rId12"/>
    </p:embeddedFont>
    <p:embeddedFont>
      <p:font typeface="Source Code Pr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maticSC-regular.fntdata"/><Relationship Id="rId10" Type="http://schemas.openxmlformats.org/officeDocument/2006/relationships/slide" Target="slides/slide5.xml"/><Relationship Id="rId13" Type="http://schemas.openxmlformats.org/officeDocument/2006/relationships/font" Target="fonts/SourceCodePro-regular.fntdata"/><Relationship Id="rId12" Type="http://schemas.openxmlformats.org/officeDocument/2006/relationships/font" Target="fonts/AmaticSC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italic.fntdata"/><Relationship Id="rId14" Type="http://schemas.openxmlformats.org/officeDocument/2006/relationships/font" Target="fonts/SourceCodePro-bold.fntdata"/><Relationship Id="rId16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e6e8267e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0e6e8267e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0e6e8267e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0e6e8267e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e6e8267e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e6e8267e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e6e8267e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e6e8267e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PhotoVoice Introduction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Damian Sclafani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am I?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375" y="1211015"/>
            <a:ext cx="2824949" cy="3766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87024"/>
            <a:ext cx="3580825" cy="476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Dogs!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12611" l="0" r="0" t="12850"/>
          <a:stretch/>
        </p:blipFill>
        <p:spPr>
          <a:xfrm>
            <a:off x="1430201" y="1267457"/>
            <a:ext cx="2808651" cy="3723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5501" y="1256850"/>
            <a:ext cx="2808638" cy="374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Trip to Iceland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5728" y="154275"/>
            <a:ext cx="3626225" cy="483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lt1"/>
                </a:solidFill>
              </a:rPr>
              <a:t>My Life at UofSC Starts Now!</a:t>
            </a:r>
            <a:endParaRPr u="sng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